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99" r:id="rId7"/>
    <p:sldId id="300" r:id="rId8"/>
    <p:sldId id="301" r:id="rId9"/>
    <p:sldId id="302" r:id="rId10"/>
    <p:sldId id="303" r:id="rId11"/>
    <p:sldId id="304" r:id="rId12"/>
    <p:sldId id="296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FE"/>
    <a:srgbClr val="E0EDF5"/>
    <a:srgbClr val="FF99CC"/>
    <a:srgbClr val="FFFFFF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646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6724D395-066A-4F84-B1F6-A3F921994FFC}" type="datetime1">
              <a:rPr lang="it-IT" smtClean="0"/>
              <a:t>01/10/2024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EAFF3A6F-DEFA-45E0-9496-BEE7C2C6F3D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8E5CCF99-E88A-4792-B58A-FDEDC94DDECB}" type="datetime1">
              <a:rPr lang="it-IT" smtClean="0"/>
              <a:pPr/>
              <a:t>01/10/2024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F97DC217-DF71-1A49-B3EA-559F1F43B0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381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25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676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617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181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096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28" name="Figura a mano libera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it-IT" sz="60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>
                <a:latin typeface="+mn-lt"/>
              </a:endParaRPr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igura a mano libera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  <p:sp>
            <p:nvSpPr>
              <p:cNvPr id="8" name="Figura a mano libera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it-IT">
                <a:latin typeface="+mn-lt"/>
              </a:defRPr>
            </a:lvl1pPr>
            <a:lvl2pPr marL="457200" indent="0">
              <a:buNone/>
              <a:defRPr lang="it-IT">
                <a:latin typeface="+mn-lt"/>
              </a:defRPr>
            </a:lvl2pPr>
            <a:lvl3pPr marL="914400" indent="0">
              <a:buNone/>
              <a:defRPr lang="it-IT">
                <a:latin typeface="+mn-lt"/>
              </a:defRPr>
            </a:lvl3pPr>
            <a:lvl4pPr marL="1371600" indent="0">
              <a:buNone/>
              <a:defRPr lang="it-IT">
                <a:latin typeface="+mn-lt"/>
              </a:defRPr>
            </a:lvl4pPr>
            <a:lvl5pPr marL="1828800" indent="0">
              <a:buNone/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it-IT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it-IT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it-IT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8" name="Figura a mano libera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it-IT"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it-IT"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2 contenuti in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igura a mano libera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  <p:sp>
            <p:nvSpPr>
              <p:cNvPr id="8" name="Figura a mano libera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2 contenu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it-IT" sz="4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co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igura a mano libera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it-IT">
                <a:latin typeface="+mn-lt"/>
              </a:defRPr>
            </a:lvl1pPr>
            <a:lvl2pPr marL="457200" indent="0">
              <a:buNone/>
              <a:defRPr lang="it-IT">
                <a:latin typeface="+mn-lt"/>
              </a:defRPr>
            </a:lvl2pPr>
            <a:lvl3pPr marL="914400" indent="0">
              <a:buNone/>
              <a:defRPr lang="it-IT">
                <a:latin typeface="+mn-lt"/>
              </a:defRPr>
            </a:lvl3pPr>
            <a:lvl4pPr marL="1371600" indent="0">
              <a:buNone/>
              <a:defRPr lang="it-IT">
                <a:latin typeface="+mn-lt"/>
              </a:defRPr>
            </a:lvl4pPr>
            <a:lvl5pPr marL="1828800" indent="0">
              <a:buNone/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it-IT" sz="60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it-IT" sz="2800">
                <a:latin typeface="+mn-lt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lvl="0" rtl="0"/>
            <a:r>
              <a:rPr lang="it-IT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9" r:id="rId4"/>
    <p:sldLayoutId id="2147483668" r:id="rId5"/>
    <p:sldLayoutId id="2147483669" r:id="rId6"/>
    <p:sldLayoutId id="2147483661" r:id="rId7"/>
    <p:sldLayoutId id="2147483666" r:id="rId8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086" y="2389239"/>
            <a:ext cx="7096933" cy="180654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Come usare l’email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F98ABE60-ED24-9164-0E9B-C490E1213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26BC9DE8-A5CC-4BE1-0DE5-CB15D01A7919}"/>
              </a:ext>
            </a:extLst>
          </p:cNvPr>
          <p:cNvSpPr txBox="1">
            <a:spLocks/>
          </p:cNvSpPr>
          <p:nvPr/>
        </p:nvSpPr>
        <p:spPr>
          <a:xfrm>
            <a:off x="2227004" y="6327058"/>
            <a:ext cx="9129254" cy="530942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/>
              <a:t>Progetto Erasmus+: 2022-2-LI01-KA210-ADU-000094079</a:t>
            </a:r>
          </a:p>
        </p:txBody>
      </p:sp>
      <p:pic>
        <p:nvPicPr>
          <p:cNvPr id="7" name="Immagine 6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980D0943-C0EB-EC96-B9D1-9459A0B3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51"/>
          <a:stretch/>
        </p:blipFill>
        <p:spPr>
          <a:xfrm>
            <a:off x="8863780" y="6213810"/>
            <a:ext cx="2005781" cy="5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Che cos’è un’email?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56" y="2812892"/>
            <a:ext cx="9779182" cy="732826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3600" dirty="0">
                <a:highlight>
                  <a:srgbClr val="FFFF00"/>
                </a:highlight>
              </a:rPr>
              <a:t>paolorossi</a:t>
            </a:r>
            <a:r>
              <a:rPr lang="it-IT" sz="3600" dirty="0">
                <a:highlight>
                  <a:srgbClr val="00FF00"/>
                </a:highlight>
              </a:rPr>
              <a:t>@</a:t>
            </a:r>
            <a:r>
              <a:rPr lang="it-IT" sz="3600" dirty="0">
                <a:highlight>
                  <a:srgbClr val="00FFFF"/>
                </a:highlight>
              </a:rPr>
              <a:t>gmail.com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167492" y="1721227"/>
            <a:ext cx="9554584" cy="91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È come il tuo indirizzo di casa ma nel mondo digitale e ti permette di inviare e ricevere messaggi digitali.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AF280EA-1689-315E-95DD-91AE965B180A}"/>
              </a:ext>
            </a:extLst>
          </p:cNvPr>
          <p:cNvCxnSpPr>
            <a:cxnSpLocks/>
          </p:cNvCxnSpPr>
          <p:nvPr/>
        </p:nvCxnSpPr>
        <p:spPr>
          <a:xfrm flipH="1">
            <a:off x="4144297" y="3395155"/>
            <a:ext cx="765732" cy="694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ttotitolo 2">
            <a:extLst>
              <a:ext uri="{FF2B5EF4-FFF2-40B4-BE49-F238E27FC236}">
                <a16:creationId xmlns:a16="http://schemas.microsoft.com/office/drawing/2014/main" id="{2C90F97D-1D19-B630-3744-F61BFFAA1C84}"/>
              </a:ext>
            </a:extLst>
          </p:cNvPr>
          <p:cNvSpPr txBox="1">
            <a:spLocks/>
          </p:cNvSpPr>
          <p:nvPr/>
        </p:nvSpPr>
        <p:spPr>
          <a:xfrm>
            <a:off x="581291" y="4307547"/>
            <a:ext cx="4476223" cy="2273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Nome utente: è il nome del tuo indirizzo. </a:t>
            </a:r>
          </a:p>
          <a:p>
            <a:r>
              <a:rPr lang="it-IT" dirty="0"/>
              <a:t>Può essere il tuo nome e puoi usare punto (.) o trattino (-,_) per separare le parti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CEAAE14-6594-67E2-A290-A6A3762D5E41}"/>
              </a:ext>
            </a:extLst>
          </p:cNvPr>
          <p:cNvCxnSpPr>
            <a:cxnSpLocks/>
          </p:cNvCxnSpPr>
          <p:nvPr/>
        </p:nvCxnSpPr>
        <p:spPr>
          <a:xfrm>
            <a:off x="7281972" y="3433417"/>
            <a:ext cx="888634" cy="6563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ttotitolo 2">
            <a:extLst>
              <a:ext uri="{FF2B5EF4-FFF2-40B4-BE49-F238E27FC236}">
                <a16:creationId xmlns:a16="http://schemas.microsoft.com/office/drawing/2014/main" id="{4AF7EE80-4EB8-4977-9BAB-8BE86A56C85A}"/>
              </a:ext>
            </a:extLst>
          </p:cNvPr>
          <p:cNvSpPr txBox="1">
            <a:spLocks/>
          </p:cNvSpPr>
          <p:nvPr/>
        </p:nvSpPr>
        <p:spPr>
          <a:xfrm>
            <a:off x="7134488" y="4307547"/>
            <a:ext cx="4737964" cy="227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Indica chi ti fornisce lo spazio per inviare e ricevere i tuoi messaggi. Il fornitore più famoso è Google, che indica i suoi spazi con «gmail.com»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La mia casella di posta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167492" y="1721227"/>
            <a:ext cx="9554584" cy="91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Quando compriamo uno smartphone e lo prepariamo per essere usato, creiamo o inseriamo un indirizzo email.   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5E7D2085-3E1B-0769-D1FD-EC0894EBB0EC}"/>
              </a:ext>
            </a:extLst>
          </p:cNvPr>
          <p:cNvSpPr txBox="1">
            <a:spLocks/>
          </p:cNvSpPr>
          <p:nvPr/>
        </p:nvSpPr>
        <p:spPr>
          <a:xfrm>
            <a:off x="803699" y="3120059"/>
            <a:ext cx="6821217" cy="2130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u="sng" dirty="0"/>
              <a:t>Come accedere alla tua casella di posta? </a:t>
            </a:r>
          </a:p>
          <a:p>
            <a:endParaRPr lang="it-IT" dirty="0"/>
          </a:p>
          <a:p>
            <a:r>
              <a:rPr lang="it-IT" dirty="0"/>
              <a:t>Se hai un «</a:t>
            </a:r>
            <a:r>
              <a:rPr lang="it-IT" dirty="0" err="1"/>
              <a:t>Iphone</a:t>
            </a:r>
            <a:r>
              <a:rPr lang="it-IT" dirty="0"/>
              <a:t>» cerca questa casella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9D2F999-682B-68DA-B7DB-69242A693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81" b="4300"/>
          <a:stretch/>
        </p:blipFill>
        <p:spPr>
          <a:xfrm>
            <a:off x="7624916" y="3728748"/>
            <a:ext cx="1713271" cy="1521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132119A-8B6F-0C75-6BE0-8D40F3159824}"/>
              </a:ext>
            </a:extLst>
          </p:cNvPr>
          <p:cNvSpPr txBox="1"/>
          <p:nvPr/>
        </p:nvSpPr>
        <p:spPr>
          <a:xfrm>
            <a:off x="803699" y="5613061"/>
            <a:ext cx="60984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Se hai un qualsiasi telefono diverso da </a:t>
            </a:r>
            <a:r>
              <a:rPr lang="it-IT" sz="2800" dirty="0" err="1"/>
              <a:t>Iphone</a:t>
            </a:r>
            <a:r>
              <a:rPr lang="it-IT" sz="2800" dirty="0"/>
              <a:t> cerca questa casella 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32673BD-96BD-0976-9800-7CEA6B8C4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916" y="5408943"/>
            <a:ext cx="1681948" cy="12614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299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217667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Dove trovo la mia email?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055192" y="1693113"/>
            <a:ext cx="9554584" cy="91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Cliccando sulla casella può aprire la tua casella di posta. 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5E7D2085-3E1B-0769-D1FD-EC0894EBB0EC}"/>
              </a:ext>
            </a:extLst>
          </p:cNvPr>
          <p:cNvSpPr txBox="1">
            <a:spLocks/>
          </p:cNvSpPr>
          <p:nvPr/>
        </p:nvSpPr>
        <p:spPr>
          <a:xfrm>
            <a:off x="6096000" y="2929960"/>
            <a:ext cx="5434098" cy="352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Cliccando sull’icona in alto puoi visualizzare il tuo indirizzo email. </a:t>
            </a:r>
          </a:p>
          <a:p>
            <a:endParaRPr lang="it-IT" dirty="0"/>
          </a:p>
          <a:p>
            <a:r>
              <a:rPr lang="it-IT" dirty="0"/>
              <a:t>Ora conosci il tuo indirizzo e puoi darlo a amici, familiari, medico di famiglia così puoi ricevere da loro dei messaggi digitali o documenti digitali.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3753D15F-F021-09F0-5810-0DCD66201A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57" b="53655"/>
          <a:stretch/>
        </p:blipFill>
        <p:spPr>
          <a:xfrm>
            <a:off x="220515" y="2149539"/>
            <a:ext cx="3086100" cy="292075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598848E-6B77-F92F-DB67-6F896D3FCF07}"/>
              </a:ext>
            </a:extLst>
          </p:cNvPr>
          <p:cNvSpPr/>
          <p:nvPr/>
        </p:nvSpPr>
        <p:spPr>
          <a:xfrm>
            <a:off x="336237" y="3082413"/>
            <a:ext cx="2864163" cy="1873045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C2DF8A1-DA1F-9BB4-8498-BD669C8E5361}"/>
              </a:ext>
            </a:extLst>
          </p:cNvPr>
          <p:cNvSpPr/>
          <p:nvPr/>
        </p:nvSpPr>
        <p:spPr>
          <a:xfrm>
            <a:off x="2539699" y="2210182"/>
            <a:ext cx="766916" cy="5397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" name="Immagine 9" descr="Immagine che contiene testo, schermata, software, multimediale&#10;&#10;Descrizione generata automaticamente">
            <a:extLst>
              <a:ext uri="{FF2B5EF4-FFF2-40B4-BE49-F238E27FC236}">
                <a16:creationId xmlns:a16="http://schemas.microsoft.com/office/drawing/2014/main" id="{48CE1876-F3DF-E941-267F-3636E8799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17" b="55054"/>
          <a:stretch/>
        </p:blipFill>
        <p:spPr>
          <a:xfrm>
            <a:off x="2746384" y="4120698"/>
            <a:ext cx="3086100" cy="247772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33C384A-4062-5B27-7F18-A877FAF3F058}"/>
              </a:ext>
            </a:extLst>
          </p:cNvPr>
          <p:cNvSpPr/>
          <p:nvPr/>
        </p:nvSpPr>
        <p:spPr>
          <a:xfrm>
            <a:off x="3496856" y="4955458"/>
            <a:ext cx="839170" cy="368710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8B241E-1553-D116-7D91-A75755C5B7E8}"/>
              </a:ext>
            </a:extLst>
          </p:cNvPr>
          <p:cNvSpPr/>
          <p:nvPr/>
        </p:nvSpPr>
        <p:spPr>
          <a:xfrm>
            <a:off x="4321285" y="4955458"/>
            <a:ext cx="839170" cy="152400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304C12F-24F1-74F4-5173-3CCC926FCC7D}"/>
              </a:ext>
            </a:extLst>
          </p:cNvPr>
          <p:cNvSpPr/>
          <p:nvPr/>
        </p:nvSpPr>
        <p:spPr>
          <a:xfrm>
            <a:off x="3499832" y="4800400"/>
            <a:ext cx="1586666" cy="5397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121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217667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trovo nella mia casella?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055192" y="1693113"/>
            <a:ext cx="9554584" cy="1138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 casella di posta è come un mobile con diversi cassetti. </a:t>
            </a:r>
          </a:p>
          <a:p>
            <a:r>
              <a:rPr lang="it-IT" dirty="0"/>
              <a:t>Ogni cassetto contiene un tipo di messaggio. 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8201D2-B7C7-9285-3418-90E1F33F4804}"/>
              </a:ext>
            </a:extLst>
          </p:cNvPr>
          <p:cNvSpPr txBox="1"/>
          <p:nvPr/>
        </p:nvSpPr>
        <p:spPr>
          <a:xfrm>
            <a:off x="543527" y="3263151"/>
            <a:ext cx="7287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Posta in arrivo (o Principale) – è il cassetto dove ricevi i messaggi. È quello che trovi già aperto quando apri la casella di posta </a:t>
            </a:r>
          </a:p>
          <a:p>
            <a:endParaRPr lang="it-IT" sz="2800" dirty="0"/>
          </a:p>
          <a:p>
            <a:r>
              <a:rPr lang="it-IT" sz="2800" dirty="0"/>
              <a:t>Posta inviata (o inviati) – è il cassetto dove trovi i messaggi che invii tu agli altri </a:t>
            </a:r>
          </a:p>
        </p:txBody>
      </p:sp>
      <p:pic>
        <p:nvPicPr>
          <p:cNvPr id="7" name="Immagine 6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64BEA5CF-9055-6E3B-B54B-384529EA7F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74" b="31183"/>
          <a:stretch/>
        </p:blipFill>
        <p:spPr>
          <a:xfrm>
            <a:off x="8404669" y="2262401"/>
            <a:ext cx="3086100" cy="450181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4585429-AEEC-2FDE-3416-AFF5193DE032}"/>
              </a:ext>
            </a:extLst>
          </p:cNvPr>
          <p:cNvSpPr/>
          <p:nvPr/>
        </p:nvSpPr>
        <p:spPr>
          <a:xfrm>
            <a:off x="8568813" y="3864077"/>
            <a:ext cx="2389239" cy="2389239"/>
          </a:xfrm>
          <a:prstGeom prst="rect">
            <a:avLst/>
          </a:prstGeom>
          <a:solidFill>
            <a:srgbClr val="E0EDF5"/>
          </a:solidFill>
          <a:ln>
            <a:solidFill>
              <a:srgbClr val="E0ED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0D32C02-0641-131B-F02B-1A7FBAF7B0CE}"/>
              </a:ext>
            </a:extLst>
          </p:cNvPr>
          <p:cNvSpPr/>
          <p:nvPr/>
        </p:nvSpPr>
        <p:spPr>
          <a:xfrm>
            <a:off x="8404668" y="6430297"/>
            <a:ext cx="1358763" cy="33392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D1ACE27-32A9-0500-3B56-EF77EF20D020}"/>
              </a:ext>
            </a:extLst>
          </p:cNvPr>
          <p:cNvSpPr/>
          <p:nvPr/>
        </p:nvSpPr>
        <p:spPr>
          <a:xfrm>
            <a:off x="8404668" y="3441665"/>
            <a:ext cx="1358763" cy="422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297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-59574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Come scrivere una email?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333223" y="1368648"/>
            <a:ext cx="10803585" cy="1415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Scrivere un’email è come scrivere una lettera. </a:t>
            </a:r>
          </a:p>
          <a:p>
            <a:r>
              <a:rPr lang="it-IT" dirty="0"/>
              <a:t>Cerca il pulsante "Nuova email" o "Scrivi« per aprire il tuo foglio digitale.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magine 8" descr="Immagine che contiene testo, schermata, Carattere, ricevuta&#10;&#10;Descrizione generata automaticamente">
            <a:extLst>
              <a:ext uri="{FF2B5EF4-FFF2-40B4-BE49-F238E27FC236}">
                <a16:creationId xmlns:a16="http://schemas.microsoft.com/office/drawing/2014/main" id="{05AB0AD6-EA66-0574-88F8-005B91BF72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1" b="52426"/>
          <a:stretch/>
        </p:blipFill>
        <p:spPr>
          <a:xfrm>
            <a:off x="7100685" y="2787445"/>
            <a:ext cx="4178095" cy="393781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FD6774B-DD2A-2A87-3685-17E8AD5A6F7B}"/>
              </a:ext>
            </a:extLst>
          </p:cNvPr>
          <p:cNvSpPr/>
          <p:nvPr/>
        </p:nvSpPr>
        <p:spPr>
          <a:xfrm>
            <a:off x="7059562" y="3429000"/>
            <a:ext cx="766916" cy="539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5ADBFBE-0070-CC31-6EEE-5AF768822219}"/>
              </a:ext>
            </a:extLst>
          </p:cNvPr>
          <p:cNvSpPr/>
          <p:nvPr/>
        </p:nvSpPr>
        <p:spPr>
          <a:xfrm>
            <a:off x="7890080" y="3507167"/>
            <a:ext cx="1504643" cy="383458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46B3752-B637-F642-FF2F-3EBEB58D543B}"/>
              </a:ext>
            </a:extLst>
          </p:cNvPr>
          <p:cNvSpPr/>
          <p:nvPr/>
        </p:nvSpPr>
        <p:spPr>
          <a:xfrm>
            <a:off x="7059562" y="4069077"/>
            <a:ext cx="766916" cy="5397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86F36F5-1A8C-939B-F126-1C5684A407D7}"/>
              </a:ext>
            </a:extLst>
          </p:cNvPr>
          <p:cNvSpPr/>
          <p:nvPr/>
        </p:nvSpPr>
        <p:spPr>
          <a:xfrm>
            <a:off x="7035187" y="4748979"/>
            <a:ext cx="1371394" cy="53979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749B824-45DC-98D4-3CD0-688CD99D904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863846" y="3116105"/>
            <a:ext cx="2195716" cy="58279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587D0B3-D78A-73D9-B5A0-73BDF97F52A8}"/>
              </a:ext>
            </a:extLst>
          </p:cNvPr>
          <p:cNvSpPr txBox="1"/>
          <p:nvPr/>
        </p:nvSpPr>
        <p:spPr>
          <a:xfrm>
            <a:off x="273313" y="2763810"/>
            <a:ext cx="4558890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it-IT" sz="2800" dirty="0"/>
              <a:t>Indica chi invia il messaggio 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3C982CB-8FB3-631B-E4FE-78AEFADF3221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863846" y="4095628"/>
            <a:ext cx="2195716" cy="24334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0B690CE-2D61-D1E6-FBDD-C7F51284760E}"/>
              </a:ext>
            </a:extLst>
          </p:cNvPr>
          <p:cNvSpPr txBox="1"/>
          <p:nvPr/>
        </p:nvSpPr>
        <p:spPr>
          <a:xfrm>
            <a:off x="273313" y="3447010"/>
            <a:ext cx="4517767" cy="138499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it-IT" sz="2800" dirty="0"/>
              <a:t>Qui devi inserire l’indirizzo email della persona a cui vuoi inviare il messaggio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C561EF5-0867-C0D4-BC3C-2AC9E5ABE968}"/>
              </a:ext>
            </a:extLst>
          </p:cNvPr>
          <p:cNvCxnSpPr>
            <a:cxnSpLocks/>
          </p:cNvCxnSpPr>
          <p:nvPr/>
        </p:nvCxnSpPr>
        <p:spPr>
          <a:xfrm flipH="1">
            <a:off x="5038790" y="5126890"/>
            <a:ext cx="1988023" cy="75705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AF33F6E-82B9-45CB-DD25-8C5A389A1583}"/>
              </a:ext>
            </a:extLst>
          </p:cNvPr>
          <p:cNvSpPr txBox="1"/>
          <p:nvPr/>
        </p:nvSpPr>
        <p:spPr>
          <a:xfrm>
            <a:off x="304956" y="5191452"/>
            <a:ext cx="4517767" cy="138499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it-IT" sz="2800" dirty="0"/>
              <a:t>È una breve frase che riassume il contenuto del tuo messaggio</a:t>
            </a:r>
          </a:p>
        </p:txBody>
      </p:sp>
    </p:spTree>
    <p:extLst>
      <p:ext uri="{BB962C8B-B14F-4D97-AF65-F5344CB8AC3E}">
        <p14:creationId xmlns:p14="http://schemas.microsoft.com/office/powerpoint/2010/main" val="354633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-59574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Come scrivere una email?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pic>
        <p:nvPicPr>
          <p:cNvPr id="9" name="Immagine 8" descr="Immagine che contiene testo, schermata, Carattere, ricevuta&#10;&#10;Descrizione generata automaticamente">
            <a:extLst>
              <a:ext uri="{FF2B5EF4-FFF2-40B4-BE49-F238E27FC236}">
                <a16:creationId xmlns:a16="http://schemas.microsoft.com/office/drawing/2014/main" id="{05AB0AD6-EA66-0574-88F8-005B91BF72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1" b="52426"/>
          <a:stretch/>
        </p:blipFill>
        <p:spPr>
          <a:xfrm>
            <a:off x="1066148" y="2642229"/>
            <a:ext cx="4178095" cy="393781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FD6774B-DD2A-2A87-3685-17E8AD5A6F7B}"/>
              </a:ext>
            </a:extLst>
          </p:cNvPr>
          <p:cNvSpPr/>
          <p:nvPr/>
        </p:nvSpPr>
        <p:spPr>
          <a:xfrm>
            <a:off x="3496856" y="2642229"/>
            <a:ext cx="527205" cy="667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5ADBFBE-0070-CC31-6EEE-5AF768822219}"/>
              </a:ext>
            </a:extLst>
          </p:cNvPr>
          <p:cNvSpPr/>
          <p:nvPr/>
        </p:nvSpPr>
        <p:spPr>
          <a:xfrm>
            <a:off x="1830570" y="3386626"/>
            <a:ext cx="1504643" cy="383458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B271266-ADD7-FB90-2B67-7F3D1E636DB3}"/>
              </a:ext>
            </a:extLst>
          </p:cNvPr>
          <p:cNvSpPr/>
          <p:nvPr/>
        </p:nvSpPr>
        <p:spPr>
          <a:xfrm>
            <a:off x="1086120" y="5281397"/>
            <a:ext cx="1371394" cy="53979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749B824-45DC-98D4-3CD0-688CD99D904C}"/>
              </a:ext>
            </a:extLst>
          </p:cNvPr>
          <p:cNvCxnSpPr>
            <a:cxnSpLocks/>
          </p:cNvCxnSpPr>
          <p:nvPr/>
        </p:nvCxnSpPr>
        <p:spPr>
          <a:xfrm>
            <a:off x="2477486" y="5569106"/>
            <a:ext cx="361851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BF221D37-ACED-904A-C910-674CCD8AF39F}"/>
              </a:ext>
            </a:extLst>
          </p:cNvPr>
          <p:cNvSpPr/>
          <p:nvPr/>
        </p:nvSpPr>
        <p:spPr>
          <a:xfrm>
            <a:off x="4157765" y="2642228"/>
            <a:ext cx="471948" cy="539793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4D10045-D3DC-C5EA-8B0D-377F5C38B09F}"/>
              </a:ext>
            </a:extLst>
          </p:cNvPr>
          <p:cNvCxnSpPr>
            <a:cxnSpLocks/>
          </p:cNvCxnSpPr>
          <p:nvPr/>
        </p:nvCxnSpPr>
        <p:spPr>
          <a:xfrm>
            <a:off x="4024061" y="3309486"/>
            <a:ext cx="27749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A6146EF-DD9C-3CFD-9A20-C9577A573D52}"/>
              </a:ext>
            </a:extLst>
          </p:cNvPr>
          <p:cNvCxnSpPr>
            <a:cxnSpLocks/>
          </p:cNvCxnSpPr>
          <p:nvPr/>
        </p:nvCxnSpPr>
        <p:spPr>
          <a:xfrm flipV="1">
            <a:off x="4629713" y="2035277"/>
            <a:ext cx="2700235" cy="606951"/>
          </a:xfrm>
          <a:prstGeom prst="straightConnector1">
            <a:avLst/>
          </a:prstGeom>
          <a:ln w="38100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A9B2501-7615-F915-31BE-B5F81BE4F0E7}"/>
              </a:ext>
            </a:extLst>
          </p:cNvPr>
          <p:cNvSpPr txBox="1"/>
          <p:nvPr/>
        </p:nvSpPr>
        <p:spPr>
          <a:xfrm>
            <a:off x="7329948" y="1688121"/>
            <a:ext cx="4689987" cy="954107"/>
          </a:xfrm>
          <a:prstGeom prst="rect">
            <a:avLst/>
          </a:prstGeom>
          <a:noFill/>
          <a:ln w="28575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r>
              <a:rPr lang="it-IT" sz="2800" dirty="0"/>
              <a:t>Una volta scritto il tuo messaggio clicca per inviare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25A9F5D-98D0-A608-0032-9F32996CE1E0}"/>
              </a:ext>
            </a:extLst>
          </p:cNvPr>
          <p:cNvSpPr txBox="1"/>
          <p:nvPr/>
        </p:nvSpPr>
        <p:spPr>
          <a:xfrm>
            <a:off x="6205316" y="5281397"/>
            <a:ext cx="4885350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2800" dirty="0"/>
              <a:t>Scrivi qui il tuo messaggio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40679D6-0A1E-B157-C743-65FD17C1CE7C}"/>
              </a:ext>
            </a:extLst>
          </p:cNvPr>
          <p:cNvSpPr txBox="1"/>
          <p:nvPr/>
        </p:nvSpPr>
        <p:spPr>
          <a:xfrm>
            <a:off x="6926002" y="3101301"/>
            <a:ext cx="4885350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800" dirty="0"/>
              <a:t>Qui puoi aggiungere un documento o una foto che vuoi inviare</a:t>
            </a:r>
          </a:p>
        </p:txBody>
      </p:sp>
    </p:spTree>
    <p:extLst>
      <p:ext uri="{BB962C8B-B14F-4D97-AF65-F5344CB8AC3E}">
        <p14:creationId xmlns:p14="http://schemas.microsoft.com/office/powerpoint/2010/main" val="255047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217667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Attenzione alla posta indesiderata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055192" y="1882566"/>
            <a:ext cx="9554584" cy="1138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Tra i cassetti disponibili nella tua casella di posta c’è la casella «spam» o «posta indesiderata»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8201D2-B7C7-9285-3418-90E1F33F4804}"/>
              </a:ext>
            </a:extLst>
          </p:cNvPr>
          <p:cNvSpPr txBox="1"/>
          <p:nvPr/>
        </p:nvSpPr>
        <p:spPr>
          <a:xfrm>
            <a:off x="1055192" y="3116004"/>
            <a:ext cx="9554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Qui arrivano messaggi indesiderati come pubblicità, offerte, messaggi truffa.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268DD9-31A8-AFB3-83A7-417523A2E386}"/>
              </a:ext>
            </a:extLst>
          </p:cNvPr>
          <p:cNvSpPr txBox="1"/>
          <p:nvPr/>
        </p:nvSpPr>
        <p:spPr>
          <a:xfrm>
            <a:off x="1055192" y="4601431"/>
            <a:ext cx="9554584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Non dare il tuo indirizzo a sconosciuti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Non cliccare su link e non aprire allegati da indirizzi che non conosci</a:t>
            </a:r>
          </a:p>
        </p:txBody>
      </p:sp>
    </p:spTree>
    <p:extLst>
      <p:ext uri="{BB962C8B-B14F-4D97-AF65-F5344CB8AC3E}">
        <p14:creationId xmlns:p14="http://schemas.microsoft.com/office/powerpoint/2010/main" val="210758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58ABA3EA-7F33-3636-7350-3659AD17C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41" y="2358741"/>
            <a:ext cx="5351294" cy="2140517"/>
          </a:xfrm>
          <a:prstGeom prst="rect">
            <a:avLst/>
          </a:prstGeom>
        </p:spPr>
      </p:pic>
      <p:pic>
        <p:nvPicPr>
          <p:cNvPr id="11" name="Immagine 10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FC2DD2D1-FEED-A573-AF0E-968A52F6D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00271"/>
            <a:ext cx="7064478" cy="945423"/>
          </a:xfrm>
          <a:prstGeom prst="rect">
            <a:avLst/>
          </a:prstGeom>
        </p:spPr>
      </p:pic>
      <p:pic>
        <p:nvPicPr>
          <p:cNvPr id="13" name="Immagine 12" descr="Immagine che contiene simbolo, cerchio, schermata, Carattere&#10;&#10;Descrizione generata automaticamente">
            <a:extLst>
              <a:ext uri="{FF2B5EF4-FFF2-40B4-BE49-F238E27FC236}">
                <a16:creationId xmlns:a16="http://schemas.microsoft.com/office/drawing/2014/main" id="{8D4FEE23-45EB-8DF2-3B1C-97932D4CA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735" y="6348035"/>
            <a:ext cx="1312606" cy="5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3135356_TF45331398_Win32" id="{116537B0-5921-4835-BA42-AA82ECD574B7}" vid="{7D28A4BB-AA9C-42F9-90F7-4958B4CC410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431</Words>
  <Application>Microsoft Office PowerPoint</Application>
  <PresentationFormat>Widescreen</PresentationFormat>
  <Paragraphs>51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Tenorite</vt:lpstr>
      <vt:lpstr>Personalizzata</vt:lpstr>
      <vt:lpstr>Come usare l’email</vt:lpstr>
      <vt:lpstr>Che cos’è un’email?</vt:lpstr>
      <vt:lpstr>La mia casella di posta</vt:lpstr>
      <vt:lpstr>Dove trovo la mia email?</vt:lpstr>
      <vt:lpstr>Cosa trovo nella mia casella?</vt:lpstr>
      <vt:lpstr>Come scrivere una email?</vt:lpstr>
      <vt:lpstr>Come scrivere una email?</vt:lpstr>
      <vt:lpstr>Attenzione alla posta indesiderata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usare l’email</dc:title>
  <dc:creator>Phillip Carleton</dc:creator>
  <cp:lastModifiedBy>Phillip Carleton</cp:lastModifiedBy>
  <cp:revision>5</cp:revision>
  <dcterms:created xsi:type="dcterms:W3CDTF">2024-05-08T15:21:14Z</dcterms:created>
  <dcterms:modified xsi:type="dcterms:W3CDTF">2024-10-01T15:42:55Z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